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әрбие үдерісінің мәні мен ерекшеліктері</a:t>
            </a:r>
            <a:br>
              <a:rPr lang="kk-K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дәріс6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endParaRPr lang="kk-KZ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Махамбетова Ж.Т.</a:t>
            </a:r>
            <a:endParaRPr lang="kk-K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Педагогика және білім беру</a:t>
            </a:r>
          </a:p>
          <a:p>
            <a:pPr algn="r"/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менеджменті кафедрачсы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943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үдерісінің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үшінші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ерекшелігі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сатылық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сипатында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сатылық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кезеңдерден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1-саты: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отбасы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тәртіп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әрекет-қылықтың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игереді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2-саты: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әрекет-қылық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ұғымдар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шәкірттер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әдептілік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түсінігі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қоғамда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қабылданған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тәртіп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меңгереді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3-саты: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наным-сенімдер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қалыптасады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мінез-құлық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дағдылары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тұрақталады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сезімдері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кеңейіп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бой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түзейді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сатыда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қандайда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іс-әрекеттің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себеп-салдарлылығын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идеялық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адамгершілік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принциптері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түсіне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135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Аталған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сатылардың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бәрі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тығыз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байланысқан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алдына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айқара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шектелмеген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үдерісінің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төртінші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ерекшелігі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b="1" i="1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i="1" dirty="0" err="1" smtClean="0">
                <a:latin typeface="Times New Roman" pitchFamily="18" charset="0"/>
                <a:cs typeface="Times New Roman" pitchFamily="18" charset="0"/>
              </a:rPr>
              <a:t>жұмыстары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i="1" dirty="0" err="1" smtClean="0">
                <a:latin typeface="Times New Roman" pitchFamily="18" charset="0"/>
                <a:cs typeface="Times New Roman" pitchFamily="18" charset="0"/>
              </a:rPr>
              <a:t>мазмұнындағы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i="1" dirty="0" err="1">
                <a:latin typeface="Times New Roman" pitchFamily="18" charset="0"/>
                <a:cs typeface="Times New Roman" pitchFamily="18" charset="0"/>
              </a:rPr>
              <a:t>шоғырлылық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Бұның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мәні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тұлғаның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сапасына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қайталай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салуға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тура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қарадүрсін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қайталау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бала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жасының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ерекшелігі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тәрбиелік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деңгейіне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кеңейтіліп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тереңдей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түскен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қайталаулар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Адам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қасиет-сапалары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кезегімен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бәрі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байланыста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қалыптасады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Қайсы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қасиетті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тәрбиелей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педагог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сапаларының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дамуына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687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Тәрбиенің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бесінші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белгісі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i="1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i="1" dirty="0" err="1">
                <a:latin typeface="Times New Roman" pitchFamily="18" charset="0"/>
                <a:cs typeface="Times New Roman" pitchFamily="18" charset="0"/>
              </a:rPr>
              <a:t>тараптылығы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100" b="1" i="1" dirty="0" err="1"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i="1" dirty="0" err="1">
                <a:latin typeface="Times New Roman" pitchFamily="18" charset="0"/>
                <a:cs typeface="Times New Roman" pitchFamily="18" charset="0"/>
              </a:rPr>
              <a:t>үдерісті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болуында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Тәрбиеленуші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нысан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(объект)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субъекті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де.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Осыдан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педагогтың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тәрбиеленушілерге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белгілеу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міндетін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үйрету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атқарады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Шәкірттерді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үздіксіз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күш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салуға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талпындырып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белсенділігін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оятып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дербес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іс-әрекетке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ұмтылысын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тәрбиелеп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отырған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шәкіртінің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орнына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қоя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біліп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мәселеге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көзімен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салса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мәселенің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шешілуі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қиын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627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Тәрбиенің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алтыншы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ерекшелігі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үдеріс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нәтижесінің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сырттай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көзбен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онша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елене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бермеуінде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Тәрбиеші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жұмысын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тексеру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қиыншылықты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әрқандай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ұнамды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сипаты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қашықтаған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озған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көрінгіш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Осыдан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тынымсыз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әрекетінің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жемісін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тез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арада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көре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алмайтынына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осы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жолда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басқалардың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айыбымен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сынға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ұшырайтынына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болғаны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шәкірттеріне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үлгі-өнеге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көрсету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талай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қалар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әділетсіздіктер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жағдайында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байсалдылық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ұстамдылықты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кішіпейіл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болғаны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абзал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8044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үдерісінің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ақырғы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ерекшелігі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болашаққа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іс-әрекетте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болуында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тәрбиеленушілерінің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өзгеріске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басқаша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қатынастар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араласатынын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ұмытпағаны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жұмыстарының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бүгінгі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талаптарын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ескеріп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қоймастан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ілгерілеу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дамудың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болашағына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бергені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Болжастыруда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көрегендік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танытып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бүгінгі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тіршілік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астарында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мәселелерін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байқай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адамдарына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қоятын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талаптарын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ілгері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үйрету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ұлағатты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педагогқа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ұтымды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03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dirty="0" smtClean="0"/>
          </a:p>
          <a:p>
            <a:endParaRPr lang="kk-KZ" dirty="0"/>
          </a:p>
          <a:p>
            <a:pPr marL="0" indent="0" algn="ctr">
              <a:buNone/>
            </a:pPr>
            <a:r>
              <a:rPr lang="kk-KZ" dirty="0" smtClean="0"/>
              <a:t>Назарларыңызға рақмет!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52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үдерістің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элементтерінің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Тәрбиенің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әулеттер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тәжірибесін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ептіліктері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дағдыларын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әрекет-қылық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үлгілерін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т.с.с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өскелең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ұрпаққа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меңгерту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Ал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әрқилы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қауымдастықтағы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қоғам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өмірінің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шарттарына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қатынастар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сипатына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мәдениетіне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құндылықтылық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бағыт-бағдарына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желісінде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өзгеріске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түсіп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нақтыланып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17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тұлға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қалыптасуына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көмекші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істермен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шектелместен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даралығын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шарттарын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түзеді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Адам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тәрбиесіндегі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міндеттердің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шарттарын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айқындап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жағдайдың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асуына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тәуелді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біріншісі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жеткіншектерді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қатынастарға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араластыру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бойында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обьектив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субьектив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бірліктерден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құралатын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іс-әрекетке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сезім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қалыптар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3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Объектив </a:t>
            </a:r>
            <a:r>
              <a:rPr lang="ru-RU" sz="2600" b="1" i="1" dirty="0" err="1">
                <a:latin typeface="Times New Roman" pitchFamily="18" charset="0"/>
                <a:cs typeface="Times New Roman" pitchFamily="18" charset="0"/>
              </a:rPr>
              <a:t>бірлік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тұлғаның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қызмет-әрекеті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600" b="1" i="1" dirty="0" err="1">
                <a:latin typeface="Times New Roman" pitchFamily="18" charset="0"/>
                <a:cs typeface="Times New Roman" pitchFamily="18" charset="0"/>
              </a:rPr>
              <a:t>субъектив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latin typeface="Times New Roman" pitchFamily="18" charset="0"/>
                <a:cs typeface="Times New Roman" pitchFamily="18" charset="0"/>
              </a:rPr>
              <a:t>бірлік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тұлғаның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әрекетке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күйі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әрекеттестікке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келу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үдерісіндегі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мүмкіндіктерін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асыра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білуі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шарттың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орындалуынан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дамуына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іс-әрекеттің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маңызын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байқап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менін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танып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араласқан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іс-әрекеттің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алыс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міндеттерін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айқын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сезінуге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Осыдан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қоршаған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болмыс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ортасында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толықтай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аңдап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олармен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қажеттігін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түсінетін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77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мұраттарға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ұйымдастырылған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ықпалдар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тұлға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қалыптасуынаа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бағдарлы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үдеріс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үдерістің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элементі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ішіне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төрт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мәнді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белгіні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қамтиды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ықпалдардың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бағдарлылығы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ықпалдардың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үлгі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өнеге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әлеуметтік-мәдени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бағдар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мұраттарға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бағдарлануы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үдерісінің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адамзат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дамуының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тарих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барысындағы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жетістіктеріне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келетін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құндылықтарына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орай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жүргізілуі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479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ұйымдастырылатын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ықпалдары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әсерлерінің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жүйеде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орындалуы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тәжірибені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меңгеріп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тұлғалықты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даралықты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дамуға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түсуі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Тұлға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қалыптасуына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тәрбиелік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үдеріс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ерекшеліктеріне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сапалық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танымал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көріністеріне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ескерілетін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жәйт-тәрбие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үдерісінің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жағдаяттылығы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69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отбасыда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мектептен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мекемелерде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асып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барады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Педагогтардың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тәрбиелік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ықпалы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қилы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ұжымдардың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іс-әрекетімен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толығып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барады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үдерісінің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жағдаяттылығы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тәрбиелік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ықпалдар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кеңдігі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тұлға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қалыптасуында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көптүрлі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мүмкіндіктерді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пайдалануға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ашады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жағдайлар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себебінен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үдерісі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қиыншылыққа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кезігеді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Саналуан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ықпалдарға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түскен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ұнамды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тәжірибелік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қор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жинақтаумен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теріс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өнегеге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де тап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890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үдерісінің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ерекшелілігі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мерзімділігі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Осыдан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шақтарында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басталып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мектептен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жалғасын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табады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Гельвеций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пікірінше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барша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тұтастай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ұзақты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тәрбиелік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желі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Адам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есейген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шағында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тәрбиеленеді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тәрбиеге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түседі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моральдық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тәжірибесін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топтап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жетілдіруде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кеңейту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тереңдетуде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эстетикалық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құндылықтар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меңгеруде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ешбір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үзіліс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тыным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таппайды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Әлбетте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мектептік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жылдар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тұлғанын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дамып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мінезі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әрекет-қылықтық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қалыптасуының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себебшісі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88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үдерісінің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мерзімділігінің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айғағы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нәтижелерінің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сәтте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көрінбеуі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Шәкірт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арифметика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деректері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оқиғаларды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уақытта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игеріп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алуы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демнің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ұжымшыл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серік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адал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кішіпейіл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етіп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едәуір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тәрбиелеуде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табысқа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жетуді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орынсыз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581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984</Words>
  <Application>Microsoft Office PowerPoint</Application>
  <PresentationFormat>Экран (4:3)</PresentationFormat>
  <Paragraphs>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Тәрбие үдерісінің мәні мен ерекшеліктері дәріс6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Тәрбие үдерісінің мәні мен ерекшеліктері дәріс6</dc:title>
  <dc:creator>Admin</dc:creator>
  <cp:lastModifiedBy>Admin</cp:lastModifiedBy>
  <cp:revision>7</cp:revision>
  <dcterms:created xsi:type="dcterms:W3CDTF">2017-10-10T14:03:10Z</dcterms:created>
  <dcterms:modified xsi:type="dcterms:W3CDTF">2017-10-10T15:11:50Z</dcterms:modified>
</cp:coreProperties>
</file>